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56" r:id="rId5"/>
    <p:sldId id="261" r:id="rId6"/>
    <p:sldId id="257" r:id="rId7"/>
    <p:sldId id="267" r:id="rId8"/>
  </p:sldIdLst>
  <p:sldSz cx="6858000" cy="9906000" type="A4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2A461-CFAA-485C-9250-FF18475FCC93}" v="36" dt="2026-10-27T07:09:02.6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a Rogenmoser" userId="21ddb2df-28f2-4e86-892a-689e135351cb" providerId="ADAL" clId="{04ACA97C-1656-40A7-B476-8E85F3121CBC}"/>
    <pc:docChg chg="undo custSel addSld delSld modSld sldOrd">
      <pc:chgData name="Petra Rogenmoser" userId="21ddb2df-28f2-4e86-892a-689e135351cb" providerId="ADAL" clId="{04ACA97C-1656-40A7-B476-8E85F3121CBC}" dt="2026-10-27T07:11:12.586" v="195" actId="13926"/>
      <pc:docMkLst>
        <pc:docMk/>
      </pc:docMkLst>
      <pc:sldChg chg="addSp delSp modSp mod">
        <pc:chgData name="Petra Rogenmoser" userId="21ddb2df-28f2-4e86-892a-689e135351cb" providerId="ADAL" clId="{04ACA97C-1656-40A7-B476-8E85F3121CBC}" dt="2026-10-26T14:52:19.406" v="64" actId="20577"/>
        <pc:sldMkLst>
          <pc:docMk/>
          <pc:sldMk cId="1193062593" sldId="256"/>
        </pc:sldMkLst>
        <pc:spChg chg="mod">
          <ac:chgData name="Petra Rogenmoser" userId="21ddb2df-28f2-4e86-892a-689e135351cb" providerId="ADAL" clId="{04ACA97C-1656-40A7-B476-8E85F3121CBC}" dt="2026-10-26T10:25:15.859" v="29" actId="20577"/>
          <ac:spMkLst>
            <pc:docMk/>
            <pc:sldMk cId="1193062593" sldId="256"/>
            <ac:spMk id="3" creationId="{7E0C8C1C-9BF0-40B4-90B8-76EEAE2338D3}"/>
          </ac:spMkLst>
        </pc:spChg>
        <pc:spChg chg="mod">
          <ac:chgData name="Petra Rogenmoser" userId="21ddb2df-28f2-4e86-892a-689e135351cb" providerId="ADAL" clId="{04ACA97C-1656-40A7-B476-8E85F3121CBC}" dt="2026-10-26T14:52:19.406" v="64" actId="20577"/>
          <ac:spMkLst>
            <pc:docMk/>
            <pc:sldMk cId="1193062593" sldId="256"/>
            <ac:spMk id="6" creationId="{E2CB8A60-C25E-4F45-B0AB-8F042BFD0BE4}"/>
          </ac:spMkLst>
        </pc:spChg>
        <pc:picChg chg="add mod">
          <ac:chgData name="Petra Rogenmoser" userId="21ddb2df-28f2-4e86-892a-689e135351cb" providerId="ADAL" clId="{04ACA97C-1656-40A7-B476-8E85F3121CBC}" dt="2026-10-26T10:25:06.115" v="3" actId="1076"/>
          <ac:picMkLst>
            <pc:docMk/>
            <pc:sldMk cId="1193062593" sldId="256"/>
            <ac:picMk id="7" creationId="{B572C7D2-B5A0-53DE-E9B3-EC4F2ADBF48F}"/>
          </ac:picMkLst>
        </pc:picChg>
        <pc:picChg chg="del">
          <ac:chgData name="Petra Rogenmoser" userId="21ddb2df-28f2-4e86-892a-689e135351cb" providerId="ADAL" clId="{04ACA97C-1656-40A7-B476-8E85F3121CBC}" dt="2026-10-26T10:24:59.493" v="0" actId="478"/>
          <ac:picMkLst>
            <pc:docMk/>
            <pc:sldMk cId="1193062593" sldId="256"/>
            <ac:picMk id="16" creationId="{0DCE2D0B-7195-8871-27D1-F200A74D417A}"/>
          </ac:picMkLst>
        </pc:picChg>
      </pc:sldChg>
      <pc:sldChg chg="modSp mod">
        <pc:chgData name="Petra Rogenmoser" userId="21ddb2df-28f2-4e86-892a-689e135351cb" providerId="ADAL" clId="{04ACA97C-1656-40A7-B476-8E85F3121CBC}" dt="2026-10-27T07:10:51.691" v="178" actId="12385"/>
        <pc:sldMkLst>
          <pc:docMk/>
          <pc:sldMk cId="665685893" sldId="257"/>
        </pc:sldMkLst>
        <pc:graphicFrameChg chg="mod modGraphic">
          <ac:chgData name="Petra Rogenmoser" userId="21ddb2df-28f2-4e86-892a-689e135351cb" providerId="ADAL" clId="{04ACA97C-1656-40A7-B476-8E85F3121CBC}" dt="2026-10-27T07:10:51.691" v="178" actId="12385"/>
          <ac:graphicFrameMkLst>
            <pc:docMk/>
            <pc:sldMk cId="665685893" sldId="257"/>
            <ac:graphicFrameMk id="5" creationId="{BE3E5FB4-3E22-4C53-BB4B-3CEBFA632E85}"/>
          </ac:graphicFrameMkLst>
        </pc:graphicFrameChg>
      </pc:sldChg>
      <pc:sldChg chg="modSp mod ord">
        <pc:chgData name="Petra Rogenmoser" userId="21ddb2df-28f2-4e86-892a-689e135351cb" providerId="ADAL" clId="{04ACA97C-1656-40A7-B476-8E85F3121CBC}" dt="2026-10-27T07:10:39.740" v="177" actId="27636"/>
        <pc:sldMkLst>
          <pc:docMk/>
          <pc:sldMk cId="896366696" sldId="261"/>
        </pc:sldMkLst>
        <pc:spChg chg="mod">
          <ac:chgData name="Petra Rogenmoser" userId="21ddb2df-28f2-4e86-892a-689e135351cb" providerId="ADAL" clId="{04ACA97C-1656-40A7-B476-8E85F3121CBC}" dt="2026-10-27T07:10:39.740" v="177" actId="27636"/>
          <ac:spMkLst>
            <pc:docMk/>
            <pc:sldMk cId="896366696" sldId="261"/>
            <ac:spMk id="2" creationId="{231E51E8-284E-4103-9792-047ABE2CD132}"/>
          </ac:spMkLst>
        </pc:spChg>
      </pc:sldChg>
      <pc:sldChg chg="modSp del mod">
        <pc:chgData name="Petra Rogenmoser" userId="21ddb2df-28f2-4e86-892a-689e135351cb" providerId="ADAL" clId="{04ACA97C-1656-40A7-B476-8E85F3121CBC}" dt="2026-10-27T07:10:55.415" v="179" actId="2696"/>
        <pc:sldMkLst>
          <pc:docMk/>
          <pc:sldMk cId="3041764351" sldId="266"/>
        </pc:sldMkLst>
        <pc:graphicFrameChg chg="modGraphic">
          <ac:chgData name="Petra Rogenmoser" userId="21ddb2df-28f2-4e86-892a-689e135351cb" providerId="ADAL" clId="{04ACA97C-1656-40A7-B476-8E85F3121CBC}" dt="2026-10-27T07:00:07.848" v="66" actId="12385"/>
          <ac:graphicFrameMkLst>
            <pc:docMk/>
            <pc:sldMk cId="3041764351" sldId="266"/>
            <ac:graphicFrameMk id="5" creationId="{BE3E5FB4-3E22-4C53-BB4B-3CEBFA632E85}"/>
          </ac:graphicFrameMkLst>
        </pc:graphicFrameChg>
      </pc:sldChg>
      <pc:sldChg chg="modSp add mod">
        <pc:chgData name="Petra Rogenmoser" userId="21ddb2df-28f2-4e86-892a-689e135351cb" providerId="ADAL" clId="{04ACA97C-1656-40A7-B476-8E85F3121CBC}" dt="2026-10-27T07:11:12.586" v="195" actId="13926"/>
        <pc:sldMkLst>
          <pc:docMk/>
          <pc:sldMk cId="960892126" sldId="267"/>
        </pc:sldMkLst>
        <pc:spChg chg="mod">
          <ac:chgData name="Petra Rogenmoser" userId="21ddb2df-28f2-4e86-892a-689e135351cb" providerId="ADAL" clId="{04ACA97C-1656-40A7-B476-8E85F3121CBC}" dt="2026-10-27T07:11:12.586" v="195" actId="13926"/>
          <ac:spMkLst>
            <pc:docMk/>
            <pc:sldMk cId="960892126" sldId="267"/>
            <ac:spMk id="2" creationId="{083126E3-1906-AA5D-A0BD-113E9DF2DD7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451" y="0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82094620-B21E-4C3B-A570-2EBCD29796D3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39" y="4786314"/>
            <a:ext cx="5443537" cy="391477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45626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451" y="9445626"/>
            <a:ext cx="2949575" cy="498475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E9AB464F-A6DA-413B-A8EC-C49794A9518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3523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2344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377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6531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061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098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4713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2199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37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2540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0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4832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D49A2-E51D-4605-8F76-4C115A91C815}" type="datetimeFigureOut">
              <a:rPr lang="de-CH" smtClean="0"/>
              <a:t>27.10.2026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D6C74-608F-41DB-9728-C98F20216F2C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518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74C61A-2103-4CC5-B12B-512D70139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157" y="1541504"/>
            <a:ext cx="5829300" cy="1156138"/>
          </a:xfrm>
        </p:spPr>
        <p:txBody>
          <a:bodyPr>
            <a:normAutofit fontScale="90000"/>
          </a:bodyPr>
          <a:lstStyle/>
          <a:p>
            <a:r>
              <a:rPr lang="de-DE" dirty="0"/>
              <a:t>Hauskonzert der Musikschule Unterägeri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E0C8C1C-9BF0-40B4-90B8-76EEAE2338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283" y="2891339"/>
            <a:ext cx="6241174" cy="1714500"/>
          </a:xfrm>
        </p:spPr>
        <p:txBody>
          <a:bodyPr>
            <a:noAutofit/>
          </a:bodyPr>
          <a:lstStyle/>
          <a:p>
            <a:r>
              <a:rPr lang="de-DE" sz="3600" dirty="0">
                <a:latin typeface="+mj-lt"/>
              </a:rPr>
              <a:t>Celloklasse </a:t>
            </a:r>
            <a:br>
              <a:rPr lang="de-DE" sz="3600" dirty="0">
                <a:latin typeface="+mj-lt"/>
              </a:rPr>
            </a:br>
            <a:r>
              <a:rPr lang="de-DE" sz="3600" dirty="0">
                <a:latin typeface="+mj-lt"/>
              </a:rPr>
              <a:t>von</a:t>
            </a:r>
            <a:r>
              <a:rPr lang="de-DE" sz="2800" b="1" dirty="0">
                <a:latin typeface="+mj-lt"/>
              </a:rPr>
              <a:t> </a:t>
            </a:r>
            <a:r>
              <a:rPr lang="de-DE" sz="3600" dirty="0">
                <a:latin typeface="+mj-lt"/>
              </a:rPr>
              <a:t>Melina Affolter</a:t>
            </a:r>
            <a:endParaRPr lang="de-CH" sz="3600" dirty="0">
              <a:latin typeface="+mj-lt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2CB8A60-C25E-4F45-B0AB-8F042BFD0BE4}"/>
              </a:ext>
            </a:extLst>
          </p:cNvPr>
          <p:cNvSpPr txBox="1"/>
          <p:nvPr/>
        </p:nvSpPr>
        <p:spPr>
          <a:xfrm>
            <a:off x="160283" y="8229528"/>
            <a:ext cx="674238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latin typeface="+mj-lt"/>
              </a:rPr>
              <a:t>Samstag, 31.10.2026</a:t>
            </a:r>
            <a:br>
              <a:rPr lang="de-DE" sz="3600" dirty="0">
                <a:latin typeface="+mj-lt"/>
              </a:rPr>
            </a:br>
            <a:r>
              <a:rPr lang="de-DE" sz="3600" dirty="0">
                <a:latin typeface="+mj-lt"/>
              </a:rPr>
              <a:t>um 11.15 Uhr im Saal Haus musica</a:t>
            </a:r>
            <a:br>
              <a:rPr lang="de-DE" sz="4000" dirty="0">
                <a:latin typeface="+mj-lt"/>
              </a:rPr>
            </a:br>
            <a:endParaRPr lang="de-DE" sz="1200" dirty="0">
              <a:latin typeface="+mj-lt"/>
            </a:endParaRPr>
          </a:p>
          <a:p>
            <a:pPr algn="ctr"/>
            <a:endParaRPr lang="de-CH" sz="4000" dirty="0">
              <a:latin typeface="+mj-lt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2663023-206F-66DB-7C28-CCFD32C8BA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12357" y="543418"/>
            <a:ext cx="1689100" cy="49657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572C7D2-B5A0-53DE-E9B3-EC4F2ADBF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661" y="4663677"/>
            <a:ext cx="4373217" cy="291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62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1E51E8-284E-4103-9792-047ABE2C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3" y="7865784"/>
            <a:ext cx="5915025" cy="1424687"/>
          </a:xfrm>
        </p:spPr>
        <p:txBody>
          <a:bodyPr>
            <a:normAutofit/>
          </a:bodyPr>
          <a:lstStyle/>
          <a:p>
            <a:br>
              <a:rPr lang="de-DE" sz="1600" b="1" dirty="0"/>
            </a:br>
            <a:br>
              <a:rPr lang="de-DE" sz="1600" b="1" dirty="0"/>
            </a:br>
            <a:br>
              <a:rPr lang="de-DE" sz="1600" dirty="0"/>
            </a:br>
            <a:endParaRPr lang="de-CH" sz="1600" dirty="0"/>
          </a:p>
        </p:txBody>
      </p:sp>
      <p:pic>
        <p:nvPicPr>
          <p:cNvPr id="6" name="Bild 1" descr="Klein_Musikschule Unterägeri Fries ">
            <a:extLst>
              <a:ext uri="{FF2B5EF4-FFF2-40B4-BE49-F238E27FC236}">
                <a16:creationId xmlns:a16="http://schemas.microsoft.com/office/drawing/2014/main" id="{8F4CAB9E-78A9-4AFC-BBF6-9391C9610BE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821" y="423742"/>
            <a:ext cx="7493876" cy="579120"/>
          </a:xfrm>
          <a:prstGeom prst="rect">
            <a:avLst/>
          </a:prstGeom>
          <a:noFill/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04C94AB-A7F2-4F88-9A7C-B1661D8DE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53" y="2292861"/>
            <a:ext cx="5915025" cy="5277833"/>
          </a:xfrm>
        </p:spPr>
        <p:txBody>
          <a:bodyPr/>
          <a:lstStyle/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96366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1E51E8-284E-4103-9792-047ABE2C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30" y="1170098"/>
            <a:ext cx="6416567" cy="805848"/>
          </a:xfrm>
        </p:spPr>
        <p:txBody>
          <a:bodyPr>
            <a:normAutofit/>
          </a:bodyPr>
          <a:lstStyle/>
          <a:p>
            <a:r>
              <a:rPr lang="de-DE" sz="2400" dirty="0"/>
              <a:t> Komponist              Vortragsstück	       Vortragende</a:t>
            </a:r>
            <a:endParaRPr lang="de-CH" sz="2400" dirty="0"/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BE3E5FB4-3E22-4C53-BB4B-3CEBFA632E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831506"/>
              </p:ext>
            </p:extLst>
          </p:nvPr>
        </p:nvGraphicFramePr>
        <p:xfrm>
          <a:off x="386253" y="1975946"/>
          <a:ext cx="6416567" cy="7410295"/>
        </p:xfrm>
        <a:graphic>
          <a:graphicData uri="http://schemas.openxmlformats.org/drawingml/2006/table">
            <a:tbl>
              <a:tblPr firstRow="1" firstCol="1" lastCol="1" bandRow="1" bandCol="1">
                <a:tableStyleId>{2D5ABB26-0587-4C30-8999-92F81FD0307C}</a:tableStyleId>
              </a:tblPr>
              <a:tblGrid>
                <a:gridCol w="2222476">
                  <a:extLst>
                    <a:ext uri="{9D8B030D-6E8A-4147-A177-3AD203B41FA5}">
                      <a16:colId xmlns:a16="http://schemas.microsoft.com/office/drawing/2014/main" val="2962726825"/>
                    </a:ext>
                  </a:extLst>
                </a:gridCol>
                <a:gridCol w="2189816">
                  <a:extLst>
                    <a:ext uri="{9D8B030D-6E8A-4147-A177-3AD203B41FA5}">
                      <a16:colId xmlns:a16="http://schemas.microsoft.com/office/drawing/2014/main" val="1652337534"/>
                    </a:ext>
                  </a:extLst>
                </a:gridCol>
                <a:gridCol w="2004275">
                  <a:extLst>
                    <a:ext uri="{9D8B030D-6E8A-4147-A177-3AD203B41FA5}">
                      <a16:colId xmlns:a16="http://schemas.microsoft.com/office/drawing/2014/main" val="2672724206"/>
                    </a:ext>
                  </a:extLst>
                </a:gridCol>
              </a:tblGrid>
              <a:tr h="335556">
                <a:tc>
                  <a:txBody>
                    <a:bodyPr/>
                    <a:lstStyle/>
                    <a:p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7907811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K. + D. Blackwell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u="none" strike="noStrike" dirty="0">
                          <a:effectLst/>
                        </a:rPr>
                        <a:t>  </a:t>
                      </a:r>
                      <a:r>
                        <a:rPr lang="de-CH" sz="1400" b="0" dirty="0"/>
                        <a:t>In </a:t>
                      </a:r>
                      <a:r>
                        <a:rPr lang="de-CH" sz="1400" b="0" dirty="0" err="1"/>
                        <a:t>flight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Anna Peh</a:t>
                      </a:r>
                      <a:endParaRPr lang="de-CH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1593549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2491723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K. + D. Blackwell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u="none" strike="noStrike" dirty="0">
                          <a:effectLst/>
                        </a:rPr>
                        <a:t>  </a:t>
                      </a:r>
                      <a:r>
                        <a:rPr lang="de-CH" sz="1400" b="0" dirty="0"/>
                        <a:t>Summer </a:t>
                      </a:r>
                      <a:r>
                        <a:rPr lang="de-CH" sz="1400" b="0" dirty="0" err="1"/>
                        <a:t>sun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Noelia Inderwildi</a:t>
                      </a:r>
                      <a:endParaRPr lang="de-CH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997105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marL="0" marR="0" lvl="0" indent="0" algn="l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1212440"/>
                  </a:ext>
                </a:extLst>
              </a:tr>
              <a:tr h="363619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J.M. </a:t>
                      </a:r>
                      <a:r>
                        <a:rPr lang="de-CH" sz="1400" b="0" dirty="0" err="1"/>
                        <a:t>Hotteterre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de-CH" sz="1400" b="0" dirty="0" err="1"/>
                        <a:t>Cotillon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Leonora Betschart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213791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A. Holzer-Rhomberg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Das Turbo Cello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9746888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05177099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G. Koeppen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u="none" strike="noStrike" dirty="0">
                          <a:effectLst/>
                        </a:rPr>
                        <a:t>  </a:t>
                      </a:r>
                      <a:r>
                        <a:rPr lang="de-CH" sz="1400" b="0" dirty="0"/>
                        <a:t>Missing </a:t>
                      </a:r>
                      <a:r>
                        <a:rPr lang="de-CH" sz="1400" b="0" dirty="0" err="1"/>
                        <a:t>you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Sophia Randriamora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8340715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r>
                        <a:rPr lang="de-CH" sz="1400" b="0" dirty="0"/>
                        <a:t>K.+ D. Blackwell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Summer </a:t>
                      </a:r>
                      <a:r>
                        <a:rPr lang="de-CH" sz="1400" b="0" dirty="0" err="1"/>
                        <a:t>sun</a:t>
                      </a:r>
                      <a:endParaRPr lang="de-CH" sz="1400" b="0" kern="12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3787305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40142408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K.D. Blackwell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  </a:t>
                      </a:r>
                      <a:r>
                        <a:rPr lang="de-CH" sz="1400" b="0" dirty="0"/>
                        <a:t>Spy </a:t>
                      </a:r>
                      <a:r>
                        <a:rPr lang="de-CH" sz="1400" b="0" dirty="0" err="1"/>
                        <a:t>movie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Thierry Aeberli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373382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J.M. </a:t>
                      </a:r>
                      <a:r>
                        <a:rPr lang="de-CH" sz="1400" b="0" dirty="0" err="1"/>
                        <a:t>Hotteterre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</a:t>
                      </a:r>
                      <a:r>
                        <a:rPr lang="de-CH" sz="1400" b="0" dirty="0" err="1"/>
                        <a:t>Cotillon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9949276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3458821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F. Schubert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u="none" strike="noStrike" dirty="0">
                          <a:effectLst/>
                        </a:rPr>
                        <a:t>  </a:t>
                      </a:r>
                      <a:r>
                        <a:rPr lang="de-CH" sz="1400" b="0" dirty="0"/>
                        <a:t>Die Forelle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Helaine Thiele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56968422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r>
                        <a:rPr lang="de-CH" sz="1400" b="0" dirty="0"/>
                        <a:t>L. Boccherini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CH" sz="1400" b="0" dirty="0"/>
                        <a:t> Menuett</a:t>
                      </a:r>
                      <a:endParaRPr lang="de-CH" sz="1400" b="0" kern="100" dirty="0">
                        <a:effectLst/>
                        <a:latin typeface="+mn-lt"/>
                        <a:ea typeface="Noto Sans CJK SC"/>
                        <a:cs typeface="Lohit Devanagari"/>
                      </a:endParaRPr>
                    </a:p>
                  </a:txBody>
                  <a:tcPr marL="34290" marR="34925" marT="34925" marB="34925" anchor="ctr"/>
                </a:tc>
                <a:tc>
                  <a:txBody>
                    <a:bodyPr/>
                    <a:lstStyle/>
                    <a:p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1072953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365213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u="none" strike="noStrike" dirty="0">
                          <a:effectLst/>
                        </a:rPr>
                        <a:t>  K. &amp; H. </a:t>
                      </a:r>
                      <a:r>
                        <a:rPr lang="de-CH" sz="1400" b="0" u="none" strike="noStrike" dirty="0" err="1">
                          <a:effectLst/>
                        </a:rPr>
                        <a:t>Colledge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u="none" strike="noStrike" dirty="0">
                          <a:effectLst/>
                        </a:rPr>
                        <a:t>  </a:t>
                      </a:r>
                      <a:r>
                        <a:rPr lang="de-CH" sz="1400" b="0" dirty="0" err="1"/>
                        <a:t>Medieval</a:t>
                      </a:r>
                      <a:r>
                        <a:rPr lang="de-CH" sz="1400" b="0" dirty="0"/>
                        <a:t> </a:t>
                      </a:r>
                      <a:r>
                        <a:rPr lang="de-CH" sz="1400" b="0" dirty="0" err="1"/>
                        <a:t>tale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Hugo Mitchell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639761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J.M. </a:t>
                      </a:r>
                      <a:r>
                        <a:rPr lang="de-CH" sz="1400" b="0" dirty="0" err="1"/>
                        <a:t>Hotteterre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 err="1"/>
                        <a:t>Cotillon</a:t>
                      </a: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6543240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9795977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F. Couperin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u="none" strike="noStrike" dirty="0">
                          <a:effectLst/>
                        </a:rPr>
                        <a:t>  Pretty </a:t>
                      </a:r>
                      <a:r>
                        <a:rPr lang="de-CH" sz="1400" b="0" u="none" strike="noStrike" dirty="0" err="1">
                          <a:effectLst/>
                        </a:rPr>
                        <a:t>little</a:t>
                      </a:r>
                      <a:r>
                        <a:rPr lang="de-CH" sz="1400" b="0" u="none" strike="noStrike" dirty="0">
                          <a:effectLst/>
                        </a:rPr>
                        <a:t> Sally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400" b="0" dirty="0"/>
                        <a:t>Maximilien Harms</a:t>
                      </a:r>
                      <a:endParaRPr lang="de-CH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5664676"/>
                  </a:ext>
                </a:extLst>
              </a:tr>
              <a:tr h="335556"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G. Fauré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CH" sz="1400" b="0" dirty="0"/>
                        <a:t>  </a:t>
                      </a:r>
                      <a:r>
                        <a:rPr lang="de-CH" sz="1400" b="0" dirty="0" err="1"/>
                        <a:t>Sicilienne</a:t>
                      </a:r>
                      <a:endParaRPr lang="de-CH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6862491"/>
                  </a:ext>
                </a:extLst>
              </a:tr>
            </a:tbl>
          </a:graphicData>
        </a:graphic>
      </p:graphicFrame>
      <p:pic>
        <p:nvPicPr>
          <p:cNvPr id="6" name="Bild 1" descr="Klein_Musikschule Unterägeri Fries ">
            <a:extLst>
              <a:ext uri="{FF2B5EF4-FFF2-40B4-BE49-F238E27FC236}">
                <a16:creationId xmlns:a16="http://schemas.microsoft.com/office/drawing/2014/main" id="{8F4CAB9E-78A9-4AFC-BBF6-9391C9610BE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5614" y="423742"/>
            <a:ext cx="7420303" cy="579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5685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A0020-8155-AC4D-4A74-02C5B75F8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3126E3-1906-AA5D-A0BD-113E9DF2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3" y="7865784"/>
            <a:ext cx="5915025" cy="1424687"/>
          </a:xfrm>
        </p:spPr>
        <p:txBody>
          <a:bodyPr>
            <a:normAutofit fontScale="90000"/>
          </a:bodyPr>
          <a:lstStyle/>
          <a:p>
            <a:r>
              <a:rPr lang="de-DE" sz="1600" b="1" dirty="0"/>
              <a:t>Es musizieren Schülerinnen und Schüler von:</a:t>
            </a:r>
            <a:br>
              <a:rPr lang="de-DE" sz="1600" b="1" dirty="0"/>
            </a:br>
            <a:r>
              <a:rPr lang="de-DE" sz="1600" b="1" dirty="0"/>
              <a:t>Melina Affolter</a:t>
            </a:r>
            <a:br>
              <a:rPr lang="de-DE" sz="1600" b="1" dirty="0"/>
            </a:br>
            <a:br>
              <a:rPr lang="de-DE" sz="1600" b="1" dirty="0"/>
            </a:br>
            <a:br>
              <a:rPr lang="de-DE" sz="1600" b="1" dirty="0"/>
            </a:br>
            <a:r>
              <a:rPr lang="de-DE" sz="1600" b="1" dirty="0"/>
              <a:t>Begleitung am Klavier:</a:t>
            </a:r>
            <a:br>
              <a:rPr lang="de-DE" sz="1600" b="1" dirty="0"/>
            </a:br>
            <a:r>
              <a:rPr lang="de-DE" sz="1600" b="1" dirty="0">
                <a:highlight>
                  <a:srgbClr val="FFFF00"/>
                </a:highlight>
              </a:rPr>
              <a:t>Daniela Rossi</a:t>
            </a:r>
            <a:br>
              <a:rPr lang="de-DE" sz="1600" b="1" dirty="0"/>
            </a:br>
            <a:br>
              <a:rPr lang="de-DE" sz="1600" b="1" dirty="0"/>
            </a:br>
            <a:br>
              <a:rPr lang="de-DE" sz="1600" b="1" dirty="0"/>
            </a:br>
            <a:br>
              <a:rPr lang="de-DE" sz="1600" dirty="0"/>
            </a:br>
            <a:endParaRPr lang="de-CH" sz="1600" dirty="0"/>
          </a:p>
        </p:txBody>
      </p:sp>
      <p:pic>
        <p:nvPicPr>
          <p:cNvPr id="6" name="Bild 1" descr="Klein_Musikschule Unterägeri Fries ">
            <a:extLst>
              <a:ext uri="{FF2B5EF4-FFF2-40B4-BE49-F238E27FC236}">
                <a16:creationId xmlns:a16="http://schemas.microsoft.com/office/drawing/2014/main" id="{E4D8D749-9149-4D1F-657A-2BBC2FCBB5B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5821" y="423742"/>
            <a:ext cx="7493876" cy="579120"/>
          </a:xfrm>
          <a:prstGeom prst="rect">
            <a:avLst/>
          </a:prstGeom>
          <a:noFill/>
        </p:spPr>
      </p:pic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DF4790A-CC98-A6A6-3276-5E789390E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53" y="2292861"/>
            <a:ext cx="5915025" cy="5277833"/>
          </a:xfrm>
        </p:spPr>
        <p:txBody>
          <a:bodyPr/>
          <a:lstStyle/>
          <a:p>
            <a:pPr marL="0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6089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6FC5E586FA7C48A0E2EAA102D46E55" ma:contentTypeVersion="13" ma:contentTypeDescription="Ein neues Dokument erstellen." ma:contentTypeScope="" ma:versionID="7843e672b3c644dc7470eaa612f3fde1">
  <xsd:schema xmlns:xsd="http://www.w3.org/2001/XMLSchema" xmlns:xs="http://www.w3.org/2001/XMLSchema" xmlns:p="http://schemas.microsoft.com/office/2006/metadata/properties" xmlns:ns2="81435376-242b-4bcf-80d6-3d9adc1a56e8" xmlns:ns3="9b0e5044-694a-4710-a846-b2da7d24fe60" targetNamespace="http://schemas.microsoft.com/office/2006/metadata/properties" ma:root="true" ma:fieldsID="5879fd48d64f36994c948825d6a7e6cc" ns2:_="" ns3:_="">
    <xsd:import namespace="81435376-242b-4bcf-80d6-3d9adc1a56e8"/>
    <xsd:import namespace="9b0e5044-694a-4710-a846-b2da7d24fe60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435376-242b-4bcf-80d6-3d9adc1a56e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6023a7d2-2c23-4bdd-b57c-7d160298fb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e5044-694a-4710-a846-b2da7d24fe60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89097c2d-4b66-4279-b2dc-c6ba22c6c800}" ma:internalName="TaxCatchAll" ma:showField="CatchAllData" ma:web="9b0e5044-694a-4710-a846-b2da7d24f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81435376-242b-4bcf-80d6-3d9adc1a56e8" xsi:nil="true"/>
    <TaxCatchAll xmlns="9b0e5044-694a-4710-a846-b2da7d24fe60" xsi:nil="true"/>
    <lcf76f155ced4ddcb4097134ff3c332f xmlns="81435376-242b-4bcf-80d6-3d9adc1a56e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EF819A-D932-4F54-AB36-2EC6003102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435376-242b-4bcf-80d6-3d9adc1a56e8"/>
    <ds:schemaRef ds:uri="9b0e5044-694a-4710-a846-b2da7d24fe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57E8BE-146D-4B22-9E8A-FF4F19AAB2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46C5FD-0FCC-4AC5-9E8B-26AD4497738A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b8696d8d-0f42-4dcd-a856-a19d4144634c"/>
    <ds:schemaRef ds:uri="a79f37b0-c048-4f53-a134-61939f9e9563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81435376-242b-4bcf-80d6-3d9adc1a56e8"/>
    <ds:schemaRef ds:uri="9b0e5044-694a-4710-a846-b2da7d24fe6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180</Words>
  <Application>Microsoft Office PowerPoint</Application>
  <PresentationFormat>A4-Papier (210 x 297 mm)</PresentationFormat>
  <Paragraphs>42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Hauskonzert der Musikschule Unterägeri</vt:lpstr>
      <vt:lpstr>   </vt:lpstr>
      <vt:lpstr> Komponist              Vortragsstück        Vortragende</vt:lpstr>
      <vt:lpstr>Es musizieren Schülerinnen und Schüler von: Melina Affolter   Begleitung am Klavier: Daniela Rossi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Hauskonzert der Musikschule Unterägeri</dc:title>
  <dc:creator>Petra Rogenmoser</dc:creator>
  <cp:lastModifiedBy>Petra Rogenmoser</cp:lastModifiedBy>
  <cp:revision>2</cp:revision>
  <cp:lastPrinted>2022-11-09T08:15:19Z</cp:lastPrinted>
  <dcterms:created xsi:type="dcterms:W3CDTF">2021-09-29T06:15:07Z</dcterms:created>
  <dcterms:modified xsi:type="dcterms:W3CDTF">2026-10-27T07:11:15Z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24900</vt:r8>
  </property>
  <property fmtid="{D5CDD505-2E9C-101B-9397-08002B2CF9AE}" pid="3" name="ContentTypeId">
    <vt:lpwstr>0x0101003EA94F0D6F4FC742AA54F8CEBC464214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